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720263" cy="8280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C7DBC-D32C-4FA9-883C-ACF216D50BD4}" v="2" dt="2023-03-28T12:24:54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ía García Gilabert" userId="620f891b-dabc-4fb4-8905-335055ac518f" providerId="ADAL" clId="{095C7DBC-D32C-4FA9-883C-ACF216D50BD4}"/>
    <pc:docChg chg="undo custSel modSld">
      <pc:chgData name="Lucía García Gilabert" userId="620f891b-dabc-4fb4-8905-335055ac518f" providerId="ADAL" clId="{095C7DBC-D32C-4FA9-883C-ACF216D50BD4}" dt="2023-04-11T13:24:49.897" v="492" actId="20577"/>
      <pc:docMkLst>
        <pc:docMk/>
      </pc:docMkLst>
      <pc:sldChg chg="addSp modSp mod">
        <pc:chgData name="Lucía García Gilabert" userId="620f891b-dabc-4fb4-8905-335055ac518f" providerId="ADAL" clId="{095C7DBC-D32C-4FA9-883C-ACF216D50BD4}" dt="2023-04-11T13:24:49.897" v="492" actId="20577"/>
        <pc:sldMkLst>
          <pc:docMk/>
          <pc:sldMk cId="3442637387" sldId="256"/>
        </pc:sldMkLst>
        <pc:spChg chg="add mod">
          <ac:chgData name="Lucía García Gilabert" userId="620f891b-dabc-4fb4-8905-335055ac518f" providerId="ADAL" clId="{095C7DBC-D32C-4FA9-883C-ACF216D50BD4}" dt="2023-03-28T12:27:45.754" v="467" actId="1038"/>
          <ac:spMkLst>
            <pc:docMk/>
            <pc:sldMk cId="3442637387" sldId="256"/>
            <ac:spMk id="2" creationId="{A359DB2C-5778-99A6-8DCB-2DD20D7AD546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13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28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29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30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33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34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35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36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7:27.759" v="456" actId="1038"/>
          <ac:spMkLst>
            <pc:docMk/>
            <pc:sldMk cId="3442637387" sldId="256"/>
            <ac:spMk id="37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7:41.918" v="463" actId="1038"/>
          <ac:spMkLst>
            <pc:docMk/>
            <pc:sldMk cId="3442637387" sldId="256"/>
            <ac:spMk id="38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7:00.459" v="451" actId="1037"/>
          <ac:spMkLst>
            <pc:docMk/>
            <pc:sldMk cId="3442637387" sldId="256"/>
            <ac:spMk id="39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7:17.570" v="453" actId="1037"/>
          <ac:spMkLst>
            <pc:docMk/>
            <pc:sldMk cId="3442637387" sldId="256"/>
            <ac:spMk id="40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42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7:00.459" v="451" actId="1037"/>
          <ac:spMkLst>
            <pc:docMk/>
            <pc:sldMk cId="3442637387" sldId="256"/>
            <ac:spMk id="44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47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49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4-11T13:24:49.897" v="492" actId="20577"/>
          <ac:spMkLst>
            <pc:docMk/>
            <pc:sldMk cId="3442637387" sldId="256"/>
            <ac:spMk id="50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8:04.603" v="470" actId="1076"/>
          <ac:spMkLst>
            <pc:docMk/>
            <pc:sldMk cId="3442637387" sldId="256"/>
            <ac:spMk id="52" creationId="{00000000-0000-0000-0000-000000000000}"/>
          </ac:spMkLst>
        </pc:spChg>
        <pc:spChg chg="mod">
          <ac:chgData name="Lucía García Gilabert" userId="620f891b-dabc-4fb4-8905-335055ac518f" providerId="ADAL" clId="{095C7DBC-D32C-4FA9-883C-ACF216D50BD4}" dt="2023-03-28T12:26:13.232" v="433" actId="1035"/>
          <ac:spMkLst>
            <pc:docMk/>
            <pc:sldMk cId="3442637387" sldId="256"/>
            <ac:spMk id="55" creationId="{00000000-0000-0000-0000-000000000000}"/>
          </ac:spMkLst>
        </pc:spChg>
        <pc:cxnChg chg="add mod ord">
          <ac:chgData name="Lucía García Gilabert" userId="620f891b-dabc-4fb4-8905-335055ac518f" providerId="ADAL" clId="{095C7DBC-D32C-4FA9-883C-ACF216D50BD4}" dt="2023-03-28T12:27:45.754" v="467" actId="1038"/>
          <ac:cxnSpMkLst>
            <pc:docMk/>
            <pc:sldMk cId="3442637387" sldId="256"/>
            <ac:cxnSpMk id="3" creationId="{0BD41610-C696-F07C-2055-A02107CFE894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7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8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10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11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12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15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27.759" v="456" actId="1038"/>
          <ac:cxnSpMkLst>
            <pc:docMk/>
            <pc:sldMk cId="3442637387" sldId="256"/>
            <ac:cxnSpMk id="16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34.278" v="460" actId="1038"/>
          <ac:cxnSpMkLst>
            <pc:docMk/>
            <pc:sldMk cId="3442637387" sldId="256"/>
            <ac:cxnSpMk id="17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21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22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25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49.598" v="469" actId="1038"/>
          <ac:cxnSpMkLst>
            <pc:docMk/>
            <pc:sldMk cId="3442637387" sldId="256"/>
            <ac:cxnSpMk id="27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41.918" v="463" actId="1038"/>
          <ac:cxnSpMkLst>
            <pc:docMk/>
            <pc:sldMk cId="3442637387" sldId="256"/>
            <ac:cxnSpMk id="43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48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00.459" v="451" actId="1037"/>
          <ac:cxnSpMkLst>
            <pc:docMk/>
            <pc:sldMk cId="3442637387" sldId="256"/>
            <ac:cxnSpMk id="53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7:00.459" v="451" actId="1037"/>
          <ac:cxnSpMkLst>
            <pc:docMk/>
            <pc:sldMk cId="3442637387" sldId="256"/>
            <ac:cxnSpMk id="54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57" creationId="{FB70CA37-58B9-1145-86FD-42BD0704D59F}"/>
          </ac:cxnSpMkLst>
        </pc:cxnChg>
        <pc:cxnChg chg="mod">
          <ac:chgData name="Lucía García Gilabert" userId="620f891b-dabc-4fb4-8905-335055ac518f" providerId="ADAL" clId="{095C7DBC-D32C-4FA9-883C-ACF216D50BD4}" dt="2023-03-28T12:27:00.459" v="451" actId="1037"/>
          <ac:cxnSpMkLst>
            <pc:docMk/>
            <pc:sldMk cId="3442637387" sldId="256"/>
            <ac:cxnSpMk id="58" creationId="{1ED7CED5-EC5A-8448-9053-20EEA80FD5DA}"/>
          </ac:cxnSpMkLst>
        </pc:cxnChg>
        <pc:cxnChg chg="mod">
          <ac:chgData name="Lucía García Gilabert" userId="620f891b-dabc-4fb4-8905-335055ac518f" providerId="ADAL" clId="{095C7DBC-D32C-4FA9-883C-ACF216D50BD4}" dt="2023-03-28T12:27:17.570" v="453" actId="1037"/>
          <ac:cxnSpMkLst>
            <pc:docMk/>
            <pc:sldMk cId="3442637387" sldId="256"/>
            <ac:cxnSpMk id="59" creationId="{FA27F3F6-326C-B544-A142-303215872991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70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77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79" creationId="{00000000-0000-0000-0000-000000000000}"/>
          </ac:cxnSpMkLst>
        </pc:cxnChg>
        <pc:cxnChg chg="mod">
          <ac:chgData name="Lucía García Gilabert" userId="620f891b-dabc-4fb4-8905-335055ac518f" providerId="ADAL" clId="{095C7DBC-D32C-4FA9-883C-ACF216D50BD4}" dt="2023-03-28T12:26:13.232" v="433" actId="1035"/>
          <ac:cxnSpMkLst>
            <pc:docMk/>
            <pc:sldMk cId="3442637387" sldId="256"/>
            <ac:cxnSpMk id="82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355149"/>
            <a:ext cx="8262224" cy="2882806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4349128"/>
            <a:ext cx="7290197" cy="1999179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42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52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440855"/>
            <a:ext cx="2095932" cy="70172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440855"/>
            <a:ext cx="6166292" cy="70172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4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81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2064352"/>
            <a:ext cx="8383727" cy="3444416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5541353"/>
            <a:ext cx="8383727" cy="1811337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34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2204273"/>
            <a:ext cx="4131112" cy="52538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2204273"/>
            <a:ext cx="4131112" cy="52538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41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40856"/>
            <a:ext cx="8383727" cy="1600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2029849"/>
            <a:ext cx="4112126" cy="994797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3024646"/>
            <a:ext cx="4112126" cy="44487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2029849"/>
            <a:ext cx="4132378" cy="994797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3024646"/>
            <a:ext cx="4132378" cy="44487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64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610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83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552027"/>
            <a:ext cx="3135038" cy="1932093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1192226"/>
            <a:ext cx="4920883" cy="5884451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484120"/>
            <a:ext cx="3135038" cy="460214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4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552027"/>
            <a:ext cx="3135038" cy="1932093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1192226"/>
            <a:ext cx="4920883" cy="5884451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484120"/>
            <a:ext cx="3135038" cy="460214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82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440856"/>
            <a:ext cx="8383727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2204273"/>
            <a:ext cx="8383727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7674706"/>
            <a:ext cx="2187059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C92-7FED-4505-AD98-07CD6F71D253}" type="datetimeFigureOut">
              <a:rPr lang="es-ES" smtClean="0"/>
              <a:t>11/04/2023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7674706"/>
            <a:ext cx="3280589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7674706"/>
            <a:ext cx="2187059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9BB1B-DE06-4393-83F2-1D4941507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16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44 Conector recto">
            <a:extLst>
              <a:ext uri="{FF2B5EF4-FFF2-40B4-BE49-F238E27FC236}">
                <a16:creationId xmlns:a16="http://schemas.microsoft.com/office/drawing/2014/main" id="{0BD41610-C696-F07C-2055-A02107CFE894}"/>
              </a:ext>
            </a:extLst>
          </p:cNvPr>
          <p:cNvCxnSpPr/>
          <p:nvPr/>
        </p:nvCxnSpPr>
        <p:spPr>
          <a:xfrm>
            <a:off x="4298321" y="4757703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44 Conector recto">
            <a:extLst>
              <a:ext uri="{FF2B5EF4-FFF2-40B4-BE49-F238E27FC236}">
                <a16:creationId xmlns:a16="http://schemas.microsoft.com/office/drawing/2014/main" id="{FA27F3F6-326C-B544-A142-303215872991}"/>
              </a:ext>
            </a:extLst>
          </p:cNvPr>
          <p:cNvCxnSpPr/>
          <p:nvPr/>
        </p:nvCxnSpPr>
        <p:spPr>
          <a:xfrm>
            <a:off x="7803261" y="4750329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44 Conector recto">
            <a:extLst>
              <a:ext uri="{FF2B5EF4-FFF2-40B4-BE49-F238E27FC236}">
                <a16:creationId xmlns:a16="http://schemas.microsoft.com/office/drawing/2014/main" id="{1ED7CED5-EC5A-8448-9053-20EEA80FD5DA}"/>
              </a:ext>
            </a:extLst>
          </p:cNvPr>
          <p:cNvCxnSpPr/>
          <p:nvPr/>
        </p:nvCxnSpPr>
        <p:spPr>
          <a:xfrm>
            <a:off x="6648824" y="4758493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 Conector recto">
            <a:extLst>
              <a:ext uri="{FF2B5EF4-FFF2-40B4-BE49-F238E27FC236}">
                <a16:creationId xmlns:a16="http://schemas.microsoft.com/office/drawing/2014/main" id="{FB70CA37-58B9-1145-86FD-42BD0704D59F}"/>
              </a:ext>
            </a:extLst>
          </p:cNvPr>
          <p:cNvCxnSpPr/>
          <p:nvPr/>
        </p:nvCxnSpPr>
        <p:spPr>
          <a:xfrm>
            <a:off x="8618511" y="3516717"/>
            <a:ext cx="0" cy="45081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 Conector recto"/>
          <p:cNvCxnSpPr/>
          <p:nvPr/>
        </p:nvCxnSpPr>
        <p:spPr>
          <a:xfrm>
            <a:off x="3648788" y="3525121"/>
            <a:ext cx="0" cy="46034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8 Conector recto"/>
          <p:cNvCxnSpPr/>
          <p:nvPr/>
        </p:nvCxnSpPr>
        <p:spPr>
          <a:xfrm>
            <a:off x="2414239" y="3529952"/>
            <a:ext cx="0" cy="46034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8 Conector recto"/>
          <p:cNvCxnSpPr/>
          <p:nvPr/>
        </p:nvCxnSpPr>
        <p:spPr>
          <a:xfrm>
            <a:off x="4007466" y="3522393"/>
            <a:ext cx="0" cy="46034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44 Conector recto"/>
          <p:cNvCxnSpPr/>
          <p:nvPr/>
        </p:nvCxnSpPr>
        <p:spPr>
          <a:xfrm>
            <a:off x="9022555" y="4757703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4 Conector recto"/>
          <p:cNvCxnSpPr/>
          <p:nvPr/>
        </p:nvCxnSpPr>
        <p:spPr>
          <a:xfrm>
            <a:off x="5472454" y="4757703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5 Conector recto"/>
          <p:cNvCxnSpPr/>
          <p:nvPr/>
        </p:nvCxnSpPr>
        <p:spPr>
          <a:xfrm>
            <a:off x="7299457" y="3527229"/>
            <a:ext cx="0" cy="45081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6 Conector recto"/>
          <p:cNvCxnSpPr/>
          <p:nvPr/>
        </p:nvCxnSpPr>
        <p:spPr>
          <a:xfrm>
            <a:off x="1052668" y="3537813"/>
            <a:ext cx="0" cy="753467"/>
          </a:xfrm>
          <a:prstGeom prst="line">
            <a:avLst/>
          </a:prstGeom>
          <a:ln w="9525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8 Conector recto"/>
          <p:cNvCxnSpPr/>
          <p:nvPr/>
        </p:nvCxnSpPr>
        <p:spPr>
          <a:xfrm>
            <a:off x="5759608" y="3515861"/>
            <a:ext cx="0" cy="46034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cxnSpLocks/>
          </p:cNvCxnSpPr>
          <p:nvPr/>
        </p:nvCxnSpPr>
        <p:spPr>
          <a:xfrm>
            <a:off x="1407520" y="2481010"/>
            <a:ext cx="8991" cy="105315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464521" y="2984803"/>
            <a:ext cx="2496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34241" y="2642080"/>
            <a:ext cx="1979999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Área de Comunicación 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Y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Sensibilización</a:t>
            </a:r>
            <a:endParaRPr lang="es-ES" sz="1000" b="1" dirty="0"/>
          </a:p>
          <a:p>
            <a:pPr algn="ctr"/>
            <a:r>
              <a:rPr lang="es-ES" sz="1000" b="1" dirty="0"/>
              <a:t>José Luis Zatarain</a:t>
            </a:r>
          </a:p>
        </p:txBody>
      </p:sp>
      <p:cxnSp>
        <p:nvCxnSpPr>
          <p:cNvPr id="15" name="14 Conector recto"/>
          <p:cNvCxnSpPr>
            <a:cxnSpLocks/>
          </p:cNvCxnSpPr>
          <p:nvPr/>
        </p:nvCxnSpPr>
        <p:spPr>
          <a:xfrm>
            <a:off x="8346662" y="2485723"/>
            <a:ext cx="3902" cy="104150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945581" y="4757703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3105319" y="4751420"/>
            <a:ext cx="0" cy="36004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1 Conector recto"/>
          <p:cNvCxnSpPr/>
          <p:nvPr/>
        </p:nvCxnSpPr>
        <p:spPr>
          <a:xfrm flipV="1">
            <a:off x="1052668" y="3529795"/>
            <a:ext cx="2596120" cy="486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2 Conector recto"/>
          <p:cNvCxnSpPr>
            <a:cxnSpLocks/>
            <a:stCxn id="28" idx="0"/>
          </p:cNvCxnSpPr>
          <p:nvPr/>
        </p:nvCxnSpPr>
        <p:spPr>
          <a:xfrm>
            <a:off x="5065668" y="934965"/>
            <a:ext cx="0" cy="382273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Título"/>
          <p:cNvSpPr txBox="1">
            <a:spLocks/>
          </p:cNvSpPr>
          <p:nvPr/>
        </p:nvSpPr>
        <p:spPr>
          <a:xfrm>
            <a:off x="2387300" y="325988"/>
            <a:ext cx="6929437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s-ES" sz="3000" b="1" dirty="0">
                <a:solidFill>
                  <a:srgbClr val="B01055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			</a:t>
            </a:r>
            <a:r>
              <a:rPr lang="es-ES" sz="2800" b="1" dirty="0">
                <a:solidFill>
                  <a:srgbClr val="625E83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  </a:t>
            </a:r>
            <a:r>
              <a:rPr lang="es-ES" sz="2400" b="1" dirty="0">
                <a:solidFill>
                  <a:srgbClr val="5567AE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Organigrama</a:t>
            </a:r>
            <a:endParaRPr lang="es-ES" sz="2800" dirty="0">
              <a:solidFill>
                <a:srgbClr val="5567AE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25" name="25 Conector recto"/>
          <p:cNvCxnSpPr>
            <a:cxnSpLocks/>
          </p:cNvCxnSpPr>
          <p:nvPr/>
        </p:nvCxnSpPr>
        <p:spPr>
          <a:xfrm>
            <a:off x="1407520" y="2486512"/>
            <a:ext cx="6939142" cy="0"/>
          </a:xfrm>
          <a:prstGeom prst="line">
            <a:avLst/>
          </a:prstGeom>
          <a:ln w="9525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7 Conector recto"/>
          <p:cNvCxnSpPr>
            <a:cxnSpLocks/>
          </p:cNvCxnSpPr>
          <p:nvPr/>
        </p:nvCxnSpPr>
        <p:spPr>
          <a:xfrm>
            <a:off x="843880" y="4757703"/>
            <a:ext cx="819111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8 CuadroTexto"/>
          <p:cNvSpPr txBox="1"/>
          <p:nvPr/>
        </p:nvSpPr>
        <p:spPr>
          <a:xfrm>
            <a:off x="3985548" y="934965"/>
            <a:ext cx="2160240" cy="246221"/>
          </a:xfrm>
          <a:prstGeom prst="rect">
            <a:avLst/>
          </a:prstGeom>
          <a:gradFill flip="none" rotWithShape="1">
            <a:gsLst>
              <a:gs pos="0">
                <a:srgbClr val="5567AE"/>
              </a:gs>
              <a:gs pos="50000">
                <a:srgbClr val="625E83">
                  <a:shade val="67500"/>
                  <a:satMod val="115000"/>
                </a:srgbClr>
              </a:gs>
              <a:gs pos="100000">
                <a:srgbClr val="625E83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Patronato </a:t>
            </a:r>
          </a:p>
        </p:txBody>
      </p:sp>
      <p:sp>
        <p:nvSpPr>
          <p:cNvPr id="29" name="29 CuadroTexto"/>
          <p:cNvSpPr txBox="1"/>
          <p:nvPr/>
        </p:nvSpPr>
        <p:spPr>
          <a:xfrm>
            <a:off x="3985548" y="1343962"/>
            <a:ext cx="2160240" cy="246221"/>
          </a:xfrm>
          <a:prstGeom prst="rect">
            <a:avLst/>
          </a:prstGeom>
          <a:gradFill flip="none" rotWithShape="1">
            <a:gsLst>
              <a:gs pos="0">
                <a:srgbClr val="5567AE"/>
              </a:gs>
              <a:gs pos="50000">
                <a:srgbClr val="625E83">
                  <a:shade val="67500"/>
                  <a:satMod val="115000"/>
                </a:srgbClr>
              </a:gs>
              <a:gs pos="100000">
                <a:srgbClr val="625E83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Comisión Ejecutiva</a:t>
            </a:r>
          </a:p>
        </p:txBody>
      </p:sp>
      <p:sp>
        <p:nvSpPr>
          <p:cNvPr id="30" name="30 CuadroTexto"/>
          <p:cNvSpPr txBox="1"/>
          <p:nvPr/>
        </p:nvSpPr>
        <p:spPr>
          <a:xfrm>
            <a:off x="3985548" y="1750186"/>
            <a:ext cx="2160240" cy="553998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Dirección General y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Área de Recursos Humanos</a:t>
            </a:r>
          </a:p>
          <a:p>
            <a:pPr algn="ctr"/>
            <a:r>
              <a:rPr lang="es-ES" sz="1000" b="1" dirty="0"/>
              <a:t>María </a:t>
            </a:r>
            <a:r>
              <a:rPr lang="es-ES" sz="1000" b="1" dirty="0" err="1"/>
              <a:t>Beamonte</a:t>
            </a:r>
            <a:endParaRPr lang="es-ES" sz="1000" b="1" dirty="0"/>
          </a:p>
        </p:txBody>
      </p:sp>
      <p:sp>
        <p:nvSpPr>
          <p:cNvPr id="33" name="33 CuadroTexto"/>
          <p:cNvSpPr txBox="1"/>
          <p:nvPr/>
        </p:nvSpPr>
        <p:spPr>
          <a:xfrm>
            <a:off x="7273434" y="2637297"/>
            <a:ext cx="1979999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Área Financiera 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Y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 Desarrollo Corporativo</a:t>
            </a:r>
          </a:p>
          <a:p>
            <a:pPr algn="ctr"/>
            <a:r>
              <a:rPr lang="es-ES" sz="1000" b="1" dirty="0"/>
              <a:t>Carmen Fernández-</a:t>
            </a:r>
            <a:r>
              <a:rPr lang="es-ES" sz="1000" b="1" dirty="0" err="1"/>
              <a:t>Dapena</a:t>
            </a:r>
            <a:r>
              <a:rPr lang="es-ES" sz="1000" b="1" dirty="0"/>
              <a:t> </a:t>
            </a:r>
          </a:p>
        </p:txBody>
      </p:sp>
      <p:sp>
        <p:nvSpPr>
          <p:cNvPr id="34" name="34 CuadroTexto"/>
          <p:cNvSpPr txBox="1"/>
          <p:nvPr/>
        </p:nvSpPr>
        <p:spPr>
          <a:xfrm>
            <a:off x="440668" y="3687895"/>
            <a:ext cx="122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Voluntariado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Carmen García</a:t>
            </a:r>
          </a:p>
        </p:txBody>
      </p:sp>
      <p:sp>
        <p:nvSpPr>
          <p:cNvPr id="35" name="35 CuadroTexto"/>
          <p:cNvSpPr txBox="1"/>
          <p:nvPr/>
        </p:nvSpPr>
        <p:spPr>
          <a:xfrm>
            <a:off x="5148768" y="3686130"/>
            <a:ext cx="1224000" cy="861774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Cooperación y ayuda humanitaria</a:t>
            </a:r>
          </a:p>
          <a:p>
            <a:pPr algn="ctr"/>
            <a:r>
              <a:rPr lang="es-ES" sz="1000" b="1" dirty="0"/>
              <a:t>Gema Talaván</a:t>
            </a:r>
          </a:p>
          <a:p>
            <a:pPr algn="ctr"/>
            <a:r>
              <a:rPr lang="es-ES" sz="1000" b="1" dirty="0"/>
              <a:t>Federico Crespo</a:t>
            </a:r>
          </a:p>
          <a:p>
            <a:pPr algn="ctr"/>
            <a:r>
              <a:rPr lang="es-ES" sz="1000" b="1" dirty="0"/>
              <a:t>Iván Aznar</a:t>
            </a:r>
          </a:p>
        </p:txBody>
      </p:sp>
      <p:sp>
        <p:nvSpPr>
          <p:cNvPr id="37" name="37 CuadroTexto"/>
          <p:cNvSpPr txBox="1"/>
          <p:nvPr/>
        </p:nvSpPr>
        <p:spPr>
          <a:xfrm>
            <a:off x="1415735" y="4945680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América Latina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Raúl Prono</a:t>
            </a:r>
          </a:p>
        </p:txBody>
      </p:sp>
      <p:sp>
        <p:nvSpPr>
          <p:cNvPr id="38" name="38 CuadroTexto"/>
          <p:cNvSpPr txBox="1"/>
          <p:nvPr/>
        </p:nvSpPr>
        <p:spPr>
          <a:xfrm>
            <a:off x="4950428" y="4947183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Jordania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Jorge Jiménez</a:t>
            </a:r>
          </a:p>
        </p:txBody>
      </p:sp>
      <p:sp>
        <p:nvSpPr>
          <p:cNvPr id="39" name="40 CuadroTexto"/>
          <p:cNvSpPr txBox="1"/>
          <p:nvPr/>
        </p:nvSpPr>
        <p:spPr>
          <a:xfrm>
            <a:off x="6124208" y="4947183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Jerusalén</a:t>
            </a:r>
          </a:p>
          <a:p>
            <a:pPr algn="ctr"/>
            <a:endParaRPr lang="es-ES_tradnl" sz="1000" b="1" dirty="0"/>
          </a:p>
          <a:p>
            <a:pPr algn="ctr"/>
            <a:r>
              <a:rPr lang="es-ES_tradnl" sz="1000" b="1" dirty="0"/>
              <a:t>Mª Teresa Illán</a:t>
            </a:r>
          </a:p>
          <a:p>
            <a:pPr algn="ctr"/>
            <a:r>
              <a:rPr lang="es-ES_tradnl" sz="1000" b="1" dirty="0"/>
              <a:t>Sergio Marín</a:t>
            </a:r>
          </a:p>
        </p:txBody>
      </p:sp>
      <p:sp>
        <p:nvSpPr>
          <p:cNvPr id="40" name="41 CuadroTexto"/>
          <p:cNvSpPr txBox="1"/>
          <p:nvPr/>
        </p:nvSpPr>
        <p:spPr>
          <a:xfrm>
            <a:off x="7276849" y="4947183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Etiopía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Gerard</a:t>
            </a:r>
            <a:r>
              <a:rPr lang="es-ES" sz="1000" dirty="0">
                <a:solidFill>
                  <a:schemeClr val="bg1"/>
                </a:solidFill>
              </a:rPr>
              <a:t> </a:t>
            </a:r>
            <a:r>
              <a:rPr lang="es-ES" sz="1000" b="1" dirty="0"/>
              <a:t>Poch</a:t>
            </a:r>
          </a:p>
        </p:txBody>
      </p:sp>
      <p:sp>
        <p:nvSpPr>
          <p:cNvPr id="42" name="43 CuadroTexto"/>
          <p:cNvSpPr txBox="1"/>
          <p:nvPr/>
        </p:nvSpPr>
        <p:spPr>
          <a:xfrm>
            <a:off x="1833549" y="3686437"/>
            <a:ext cx="122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Comunicación </a:t>
            </a:r>
          </a:p>
          <a:p>
            <a:pPr algn="ctr"/>
            <a:endParaRPr lang="es-ES" sz="1000" b="1" dirty="0">
              <a:solidFill>
                <a:schemeClr val="bg1"/>
              </a:solidFill>
            </a:endParaRPr>
          </a:p>
          <a:p>
            <a:pPr algn="ctr"/>
            <a:endParaRPr lang="es-ES" sz="1000" b="1" dirty="0"/>
          </a:p>
          <a:p>
            <a:pPr algn="ctr"/>
            <a:r>
              <a:rPr lang="es-ES" sz="1000" b="1" dirty="0"/>
              <a:t>Lucía G. Gilabert</a:t>
            </a:r>
          </a:p>
        </p:txBody>
      </p:sp>
      <p:sp>
        <p:nvSpPr>
          <p:cNvPr id="44" name="45 CuadroTexto"/>
          <p:cNvSpPr txBox="1"/>
          <p:nvPr/>
        </p:nvSpPr>
        <p:spPr>
          <a:xfrm>
            <a:off x="8436336" y="4945799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Roma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Rossella Miranda</a:t>
            </a:r>
          </a:p>
        </p:txBody>
      </p:sp>
      <p:sp>
        <p:nvSpPr>
          <p:cNvPr id="47" name="49 CuadroTexto"/>
          <p:cNvSpPr txBox="1"/>
          <p:nvPr/>
        </p:nvSpPr>
        <p:spPr>
          <a:xfrm>
            <a:off x="8010738" y="3694659"/>
            <a:ext cx="1224136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Captación de fondos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</p:txBody>
      </p:sp>
      <p:cxnSp>
        <p:nvCxnSpPr>
          <p:cNvPr id="48" name="50 Conector recto"/>
          <p:cNvCxnSpPr>
            <a:cxnSpLocks/>
          </p:cNvCxnSpPr>
          <p:nvPr/>
        </p:nvCxnSpPr>
        <p:spPr>
          <a:xfrm>
            <a:off x="7295205" y="3520717"/>
            <a:ext cx="1323306" cy="0"/>
          </a:xfrm>
          <a:prstGeom prst="line">
            <a:avLst/>
          </a:prstGeom>
          <a:ln w="9525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51 CuadroTexto"/>
          <p:cNvSpPr txBox="1"/>
          <p:nvPr/>
        </p:nvSpPr>
        <p:spPr>
          <a:xfrm>
            <a:off x="3267038" y="3689853"/>
            <a:ext cx="122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Sensibilización y </a:t>
            </a:r>
            <a:r>
              <a:rPr lang="es-ES" sz="1000" dirty="0" err="1">
                <a:solidFill>
                  <a:schemeClr val="bg1"/>
                </a:solidFill>
              </a:rPr>
              <a:t>EpDCG</a:t>
            </a:r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Mujer y juventud</a:t>
            </a:r>
          </a:p>
          <a:p>
            <a:pPr algn="ctr"/>
            <a:endParaRPr lang="es-ES" sz="1000" b="1" dirty="0"/>
          </a:p>
        </p:txBody>
      </p:sp>
      <p:pic>
        <p:nvPicPr>
          <p:cNvPr id="51" name="Imagen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02" y="365473"/>
            <a:ext cx="1820521" cy="756439"/>
          </a:xfrm>
          <a:prstGeom prst="rect">
            <a:avLst/>
          </a:prstGeom>
        </p:spPr>
      </p:pic>
      <p:sp>
        <p:nvSpPr>
          <p:cNvPr id="55" name="32 CuadroTexto"/>
          <p:cNvSpPr txBox="1"/>
          <p:nvPr/>
        </p:nvSpPr>
        <p:spPr>
          <a:xfrm>
            <a:off x="4022456" y="2637297"/>
            <a:ext cx="207642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Área de Proyectos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Macarena Cotelo                                </a:t>
            </a:r>
          </a:p>
        </p:txBody>
      </p:sp>
      <p:cxnSp>
        <p:nvCxnSpPr>
          <p:cNvPr id="70" name="47 Conector recto"/>
          <p:cNvCxnSpPr/>
          <p:nvPr/>
        </p:nvCxnSpPr>
        <p:spPr>
          <a:xfrm>
            <a:off x="3999857" y="3521040"/>
            <a:ext cx="1754467" cy="0"/>
          </a:xfrm>
          <a:prstGeom prst="line">
            <a:avLst/>
          </a:prstGeom>
          <a:ln w="9525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6 CuadroTexto"/>
          <p:cNvSpPr txBox="1"/>
          <p:nvPr/>
        </p:nvSpPr>
        <p:spPr>
          <a:xfrm>
            <a:off x="6587389" y="3688589"/>
            <a:ext cx="1224136" cy="861774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Contabilidad / Administración</a:t>
            </a:r>
          </a:p>
          <a:p>
            <a:pPr algn="ctr"/>
            <a:endParaRPr lang="es-ES" sz="1000" b="1" dirty="0"/>
          </a:p>
          <a:p>
            <a:pPr algn="ctr"/>
            <a:r>
              <a:rPr lang="es-ES" sz="1000" b="1" dirty="0"/>
              <a:t>Anca Rosca</a:t>
            </a:r>
          </a:p>
          <a:p>
            <a:pPr algn="ctr"/>
            <a:r>
              <a:rPr lang="es-ES" sz="1000" b="1" dirty="0"/>
              <a:t>Teresa de Prada</a:t>
            </a:r>
          </a:p>
        </p:txBody>
      </p:sp>
      <p:sp>
        <p:nvSpPr>
          <p:cNvPr id="52" name="37 CuadroTexto"/>
          <p:cNvSpPr txBox="1"/>
          <p:nvPr/>
        </p:nvSpPr>
        <p:spPr>
          <a:xfrm>
            <a:off x="2584169" y="4945680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Egipto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/>
              <a:t>Giacomo </a:t>
            </a:r>
            <a:r>
              <a:rPr lang="es-ES" sz="1000" b="1" dirty="0" err="1"/>
              <a:t>Crescenzi</a:t>
            </a:r>
            <a:endParaRPr lang="es-ES" sz="1000" b="1" dirty="0"/>
          </a:p>
        </p:txBody>
      </p:sp>
      <p:cxnSp>
        <p:nvCxnSpPr>
          <p:cNvPr id="54" name="15 Conector recto"/>
          <p:cNvCxnSpPr/>
          <p:nvPr/>
        </p:nvCxnSpPr>
        <p:spPr>
          <a:xfrm>
            <a:off x="831440" y="4750329"/>
            <a:ext cx="0" cy="43204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37 CuadroTexto"/>
          <p:cNvSpPr txBox="1"/>
          <p:nvPr/>
        </p:nvSpPr>
        <p:spPr>
          <a:xfrm>
            <a:off x="253363" y="4950109"/>
            <a:ext cx="1044000" cy="2970044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España: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Comunidad 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Valenciana</a:t>
            </a:r>
          </a:p>
          <a:p>
            <a:pPr algn="ctr"/>
            <a:r>
              <a:rPr lang="es-ES" sz="1000" b="1"/>
              <a:t>Irene Aparicio</a:t>
            </a:r>
            <a:endParaRPr lang="es-ES" sz="1000" b="1" dirty="0"/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Castilla y León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Región de Murcia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Andalucía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Canarias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Cataluña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dirty="0">
                <a:solidFill>
                  <a:schemeClr val="bg1"/>
                </a:solidFill>
              </a:rPr>
              <a:t>Alcobendas</a:t>
            </a:r>
          </a:p>
        </p:txBody>
      </p:sp>
      <p:sp>
        <p:nvSpPr>
          <p:cNvPr id="2" name="38 CuadroTexto">
            <a:extLst>
              <a:ext uri="{FF2B5EF4-FFF2-40B4-BE49-F238E27FC236}">
                <a16:creationId xmlns:a16="http://schemas.microsoft.com/office/drawing/2014/main" id="{A359DB2C-5778-99A6-8DCB-2DD20D7AD546}"/>
              </a:ext>
            </a:extLst>
          </p:cNvPr>
          <p:cNvSpPr txBox="1"/>
          <p:nvPr/>
        </p:nvSpPr>
        <p:spPr>
          <a:xfrm>
            <a:off x="3779231" y="4945680"/>
            <a:ext cx="1044000" cy="707886"/>
          </a:xfrm>
          <a:prstGeom prst="rect">
            <a:avLst/>
          </a:prstGeom>
          <a:gradFill flip="none" rotWithShape="1">
            <a:gsLst>
              <a:gs pos="0">
                <a:srgbClr val="E6437C">
                  <a:shade val="30000"/>
                  <a:satMod val="115000"/>
                </a:srgbClr>
              </a:gs>
              <a:gs pos="50000">
                <a:srgbClr val="E6437C">
                  <a:shade val="67500"/>
                  <a:satMod val="115000"/>
                </a:srgbClr>
              </a:gs>
              <a:gs pos="100000">
                <a:srgbClr val="E6437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</a:rPr>
              <a:t>Líbano</a:t>
            </a:r>
          </a:p>
          <a:p>
            <a:pPr algn="ctr"/>
            <a:endParaRPr lang="es-ES" sz="1000" dirty="0">
              <a:solidFill>
                <a:schemeClr val="bg1"/>
              </a:solidFill>
            </a:endParaRPr>
          </a:p>
          <a:p>
            <a:pPr algn="ctr"/>
            <a:r>
              <a:rPr lang="es-ES" sz="1000" b="1" dirty="0" err="1"/>
              <a:t>Delphine</a:t>
            </a:r>
            <a:r>
              <a:rPr lang="es-ES" sz="1000" b="1" dirty="0"/>
              <a:t> </a:t>
            </a:r>
            <a:r>
              <a:rPr lang="es-ES" sz="1000" b="1" dirty="0" err="1"/>
              <a:t>Compain</a:t>
            </a:r>
            <a:endParaRPr lang="es-ES" sz="1000" b="1" dirty="0"/>
          </a:p>
        </p:txBody>
      </p:sp>
    </p:spTree>
    <p:extLst>
      <p:ext uri="{BB962C8B-B14F-4D97-AF65-F5344CB8AC3E}">
        <p14:creationId xmlns:p14="http://schemas.microsoft.com/office/powerpoint/2010/main" val="3442637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</TotalTime>
  <Words>114</Words>
  <Application>Microsoft Office PowerPoint</Application>
  <PresentationFormat>Personalizado</PresentationFormat>
  <Paragraphs>79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</dc:creator>
  <cp:lastModifiedBy>Lucía García Gilabert</cp:lastModifiedBy>
  <cp:revision>39</cp:revision>
  <cp:lastPrinted>2019-03-26T12:17:52Z</cp:lastPrinted>
  <dcterms:created xsi:type="dcterms:W3CDTF">2019-03-25T17:23:07Z</dcterms:created>
  <dcterms:modified xsi:type="dcterms:W3CDTF">2023-04-11T13:24:50Z</dcterms:modified>
</cp:coreProperties>
</file>